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3" r:id="rId16"/>
    <p:sldId id="282" r:id="rId17"/>
    <p:sldId id="284" r:id="rId18"/>
    <p:sldId id="285" r:id="rId19"/>
    <p:sldId id="286" r:id="rId20"/>
    <p:sldId id="28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viewProps" Target="view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presProps" Target="presProps.xml" 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A5D-36D4-4E67-9173-2227127C3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EB6A14-7872-4FDF-9D57-D21C0A1DA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A07B5-4653-4C61-A244-A1BA5C178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52D18-C0C6-4F5D-9598-6A5C85882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3CC19-4BF1-400E-92FC-291629864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92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E6E4A-64F2-4348-9C55-58EC0A38D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F7684-3460-4244-B905-B719C4BAB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FC95C-151C-4C14-B6F6-D66000B6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05386-BDB4-4C7D-9308-0B551409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8BB8D-C170-4F6A-80C4-AAB038DDB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8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170535-1901-4BBC-93CF-7B4878364F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39B1D4-6897-4A9F-9BD4-0CD10F369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82BA1-2916-4939-8BC6-AEE1CBE99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3684C-7876-4D63-AB3C-EF984E06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209A8-8DD1-46EA-AB42-97F8DF88C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60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E18AE-5F07-4CF3-8DDE-D2D7DD015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5A3E6-3263-4495-91A6-FF90ACE91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20ADC-52B0-4ADC-AC4F-19BE1F43A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1539B-BBA6-4C4C-A685-E5CE68381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EC02D-361E-45DC-B95E-DA5C3D24A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2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FA91-F66E-4C0C-9AE5-D70161AD9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90679-2A77-4933-81F2-4CC26C56F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6C5B2-DCE7-4A4D-8D51-DC3A07B3D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20421-44E0-423C-8895-CB36E2242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DBE21-5E3A-49B1-8A35-C9DFD0BE0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154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BCFAB-DD72-4B1F-BA60-555CB2E51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B39E9-DE9A-4F8D-9D3A-C1E933F29E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83B7C8-253F-4A10-B58E-0F4E1E8E3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6A0E4-AAD5-450F-AE84-FBDB0013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919CA-4147-4514-A633-10F2A0C5B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EA53-E30E-479D-A77E-AB8EDB421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7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E387-D861-4BCB-BB60-C6799EB21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91D77-388B-48E8-A9E7-80FDAF7EA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8ADA5-FEE4-4DC5-BE85-65C522CCD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96298-A0B0-45B2-AFF9-A0B4EB4AE4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52989-3FA4-4CCE-8980-EE3AE04BE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92C62F-E745-4352-9109-18AF5C42F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0C1486-B9A8-4907-B082-D9453A3C8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D8BBF-29AC-4B7F-A9B4-F221287D5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59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C730-AF6C-4645-A2D2-0D536B2E3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1CDDE-F803-4C72-9842-935120E3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B95F1-207D-43C1-A52A-855E92313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3D5AEC-AF79-45A3-B6FC-F0DE6AAC3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25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04F4A4-C8BB-40F5-9E20-48783069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07FA1C-CD49-48A3-82F2-EB9108711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0F8ECC-78AA-4C92-8BBE-D31C5E04A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25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4A07-7A1C-4184-A3FC-E0DF08C02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A704-93AF-4615-B6A9-618D18D0C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853C2-A7EF-405B-832A-02F2517884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1126D-85B7-4A04-B3E2-DE786EE01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4C308-645B-47CA-BFE5-90C19F1B9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8D3C1-2B34-4DAB-91B4-44E96D2C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85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8701-D5C4-4E33-9E1A-BF8C81657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CAE8DA-2E27-4118-8E41-F5A69538CD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F639B-50C6-4CC8-A4A4-C877A473A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897446-69D1-4C51-B349-27E3F53B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9806B-240F-4CAC-90AA-D075D6D51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EDFF5-9B02-49CA-857E-839F07A1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38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26FA0C-2E36-4E99-B796-9749B3962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E1881-6701-4DC9-96BD-88E51E584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5C62E-50E5-4852-BF5D-7A91B1D12E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84070-E509-41B5-99E2-365B54C87E1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A74F2-AA53-4A27-A72D-F8A2DCAC9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3FA95-118E-487B-AF36-E48A27F500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BBD83-7FF0-44CB-A406-76DF8CF1C5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4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 /><Relationship Id="rId1" Type="http://schemas.openxmlformats.org/officeDocument/2006/relationships/slideLayout" Target="../slideLayouts/slideLayout7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Layout" Target="../slideLayouts/slideLayout7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 /><Relationship Id="rId2" Type="http://schemas.openxmlformats.org/officeDocument/2006/relationships/image" Target="../media/image23.jpe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 /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 /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B826D5-2C14-4A7A-8F51-CA5CB289C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054" y="0"/>
            <a:ext cx="10361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31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96FAD1D-42C9-E246-9977-486A26552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51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C2A441C-D0DE-A84F-9BEF-44165CF9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78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B48F5CC-2DFB-814D-9F7C-53F4BCB27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18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42D631B-65F5-1843-AB6F-F4D315BED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49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1B079C3-E000-BA49-ADB8-029AE6E6C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09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19DD1DF-ECE6-784B-8CD8-F3BACE36D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41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B51EEB4-23A0-CB46-A291-6F9C955BE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34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34D3F37-1050-A745-8D24-F70B29E5A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784"/>
            <a:ext cx="12192000" cy="676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61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0FD0628-E802-D342-B4DA-EC60049F1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8" y="117232"/>
            <a:ext cx="12086492" cy="674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6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E2723AB-B9EB-DF4B-AB40-59D161453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846"/>
            <a:ext cx="12192000" cy="66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74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60D546-A960-46BC-BE7D-993B243B9B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02"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512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39A12A8-B45E-BE4F-AD06-F8F21932F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2"/>
            <a:ext cx="12192000" cy="5309098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50F13B28-D25F-0847-9F6C-2E84BF898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523" y="5097599"/>
            <a:ext cx="9272954" cy="176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9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2236E45-C2CE-AF48-9AB2-75DCCBA57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62"/>
            <a:ext cx="12192000" cy="676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31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F89A706-9492-4843-838B-73082107F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942646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F882629-9253-B74B-91AA-C6B0146A59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2646"/>
            <a:ext cx="12098215" cy="39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933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E08EE13-F539-BC4D-91F1-B519295B1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601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A8517F8-63CF-0E47-8F83-BADDC5068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7"/>
          <a:stretch/>
        </p:blipFill>
        <p:spPr>
          <a:xfrm>
            <a:off x="-93785" y="0"/>
            <a:ext cx="12192000" cy="2028093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AEDC842F-7CF2-BA4D-B061-5A90DDFBC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14325"/>
            <a:ext cx="12098215" cy="467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43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EE343F0-A3AA-7C4C-B17F-A96FB3E5B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2" y="0"/>
            <a:ext cx="12109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33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80184D6-87FE-484E-80ED-6E0AB762C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8" y="0"/>
            <a:ext cx="12086492" cy="677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89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76D82A8F-89B8-4941-BA1F-F9573857D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0"/>
            <a:ext cx="8128000" cy="1816183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7EB3B2F-00E0-4843-BA65-6F68A9FF8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6183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63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14</Words>
  <Application>Microsoft Office PowerPoint</Application>
  <PresentationFormat>Widescreen</PresentationFormat>
  <Paragraphs>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Kumar Vineet</dc:creator>
  <cp:lastModifiedBy>Dr. Kumar Vineet</cp:lastModifiedBy>
  <cp:revision>7</cp:revision>
  <dcterms:created xsi:type="dcterms:W3CDTF">2021-11-20T07:05:04Z</dcterms:created>
  <dcterms:modified xsi:type="dcterms:W3CDTF">2022-06-18T11:46:16Z</dcterms:modified>
</cp:coreProperties>
</file>

<file path=docProps/thumbnail.jpeg>
</file>